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1" r:id="rId4"/>
    <p:sldId id="259" r:id="rId5"/>
    <p:sldId id="260" r:id="rId6"/>
    <p:sldId id="261" r:id="rId7"/>
    <p:sldId id="262" r:id="rId8"/>
    <p:sldId id="263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3" r:id="rId35"/>
    <p:sldId id="290" r:id="rId36"/>
  </p:sldIdLst>
  <p:sldSz cx="18288000" cy="10287000"/>
  <p:notesSz cx="6858000" cy="9144000"/>
  <p:embeddedFontLst>
    <p:embeddedFont>
      <p:font typeface="Saira ExtraCondensed" panose="020B0604020202020204" charset="-93"/>
      <p:regular r:id="rId37"/>
    </p:embeddedFont>
    <p:embeddedFont>
      <p:font typeface="Muli" panose="020B0604020202020204" charset="-93"/>
      <p:regular r:id="rId38"/>
    </p:embeddedFont>
    <p:embeddedFont>
      <p:font typeface="Noto Serif Display Bold" panose="020B0604020202020204"/>
      <p:regular r:id="rId39"/>
    </p:embeddedFont>
    <p:embeddedFont>
      <p:font typeface="Bahnschrift SemiBold SemiConden" panose="020B0502040204020203" pitchFamily="34" charset="0"/>
      <p:bold r:id="rId40"/>
    </p:embeddedFont>
    <p:embeddedFont>
      <p:font typeface="Noto Sans" panose="020B060402020202020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oto Serif Display" panose="020B0604020202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93087"/>
            <a:ext cx="8905877" cy="3123061"/>
            <a:chOff x="0" y="0"/>
            <a:chExt cx="11874503" cy="4164082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1874503" cy="2094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53"/>
                </a:lnSpc>
              </a:pPr>
              <a:r>
                <a:rPr lang="en-US" sz="10874" spc="347" dirty="0" err="1">
                  <a:solidFill>
                    <a:srgbClr val="000000"/>
                  </a:solidFill>
                  <a:latin typeface="Saira ExtraCondensed"/>
                </a:rPr>
                <a:t>Đề</a:t>
              </a:r>
              <a:r>
                <a:rPr lang="en-US" sz="10874" spc="347" dirty="0">
                  <a:solidFill>
                    <a:srgbClr val="000000"/>
                  </a:solidFill>
                  <a:latin typeface="Saira ExtraCondensed"/>
                </a:rPr>
                <a:t> </a:t>
              </a:r>
              <a:r>
                <a:rPr lang="en-US" sz="10874" spc="347" dirty="0" err="1">
                  <a:solidFill>
                    <a:srgbClr val="000000"/>
                  </a:solidFill>
                  <a:latin typeface="Saira ExtraCondensed"/>
                </a:rPr>
                <a:t>tài</a:t>
              </a:r>
              <a:r>
                <a:rPr lang="en-US" sz="10874" spc="347" dirty="0">
                  <a:solidFill>
                    <a:srgbClr val="000000"/>
                  </a:solidFill>
                  <a:latin typeface="Saira ExtraCondensed"/>
                </a:rPr>
                <a:t>: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70113"/>
              <a:ext cx="11874503" cy="1693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Muli"/>
                </a:rPr>
                <a:t>Xây dựng Cơ sở dữ liệu Quản lý Sách</a:t>
              </a:r>
            </a:p>
            <a:p>
              <a:pPr>
                <a:lnSpc>
                  <a:spcPts val="5179"/>
                </a:lnSpc>
              </a:pPr>
              <a:endParaRPr lang="en-US" sz="3699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6" name="Freeform 6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160028" y="438150"/>
            <a:ext cx="8406175" cy="10473094"/>
            <a:chOff x="0" y="0"/>
            <a:chExt cx="6089650" cy="7586980"/>
          </a:xfrm>
        </p:grpSpPr>
        <p:sp>
          <p:nvSpPr>
            <p:cNvPr id="9" name="Freeform 9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lnTo>
                    <a:pt x="6167120" y="4831080"/>
                  </a:ln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lnTo>
                    <a:pt x="6167120" y="2683510"/>
                  </a:ln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lnTo>
                    <a:pt x="167640" y="849630"/>
                  </a:ln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lnTo>
                    <a:pt x="166370" y="2997200"/>
                  </a:ln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lnTo>
                    <a:pt x="166370" y="5144770"/>
                  </a:ln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1"/>
                  </a:lnTo>
                  <a:cubicBezTo>
                    <a:pt x="5424170" y="7828280"/>
                    <a:pt x="6000750" y="7522211"/>
                    <a:pt x="6167120" y="6977380"/>
                  </a:cubicBezTo>
                  <a:lnTo>
                    <a:pt x="6167120" y="6977380"/>
                  </a:ln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1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4"/>
              <a:stretch>
                <a:fillRect t="-10146" b="-1014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722464" y="-678389"/>
            <a:ext cx="11443955" cy="10965389"/>
          </a:xfrm>
          <a:custGeom>
            <a:avLst/>
            <a:gdLst/>
            <a:ahLst/>
            <a:cxnLst/>
            <a:rect l="l" t="t" r="r" b="b"/>
            <a:pathLst>
              <a:path w="11443955" h="10965389">
                <a:moveTo>
                  <a:pt x="0" y="0"/>
                </a:moveTo>
                <a:lnTo>
                  <a:pt x="11443954" y="0"/>
                </a:lnTo>
                <a:lnTo>
                  <a:pt x="11443954" y="10965389"/>
                </a:lnTo>
                <a:lnTo>
                  <a:pt x="0" y="10965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20692" y="1475110"/>
            <a:ext cx="28036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Thêm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dữ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liệu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24100"/>
            <a:ext cx="14473323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400" y="2476500"/>
            <a:ext cx="12608478" cy="2523607"/>
          </a:xfrm>
          <a:custGeom>
            <a:avLst/>
            <a:gdLst/>
            <a:ahLst/>
            <a:cxnLst/>
            <a:rect l="l" t="t" r="r" b="b"/>
            <a:pathLst>
              <a:path w="12608478" h="2523607">
                <a:moveTo>
                  <a:pt x="0" y="0"/>
                </a:moveTo>
                <a:lnTo>
                  <a:pt x="12608478" y="0"/>
                </a:lnTo>
                <a:lnTo>
                  <a:pt x="12608478" y="2523608"/>
                </a:lnTo>
                <a:lnTo>
                  <a:pt x="0" y="252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8454" y="1529233"/>
            <a:ext cx="290497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uli"/>
              </a:rPr>
              <a:t>Thêm dữ liệu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6400" y="2324100"/>
            <a:ext cx="12656816" cy="2410822"/>
          </a:xfrm>
          <a:custGeom>
            <a:avLst/>
            <a:gdLst/>
            <a:ahLst/>
            <a:cxnLst/>
            <a:rect l="l" t="t" r="r" b="b"/>
            <a:pathLst>
              <a:path w="12656816" h="2410822">
                <a:moveTo>
                  <a:pt x="0" y="0"/>
                </a:moveTo>
                <a:lnTo>
                  <a:pt x="12656816" y="0"/>
                </a:lnTo>
                <a:lnTo>
                  <a:pt x="12656816" y="2410822"/>
                </a:lnTo>
                <a:lnTo>
                  <a:pt x="0" y="241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8800" y="1028700"/>
            <a:ext cx="290497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00000"/>
                </a:solidFill>
                <a:latin typeface="Muli"/>
              </a:rPr>
              <a:t>Thêm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dữ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liệu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2913" y="2324100"/>
            <a:ext cx="12118797" cy="3751847"/>
          </a:xfrm>
          <a:custGeom>
            <a:avLst/>
            <a:gdLst/>
            <a:ahLst/>
            <a:cxnLst/>
            <a:rect l="l" t="t" r="r" b="b"/>
            <a:pathLst>
              <a:path w="12118797" h="3751847">
                <a:moveTo>
                  <a:pt x="0" y="0"/>
                </a:moveTo>
                <a:lnTo>
                  <a:pt x="12118798" y="0"/>
                </a:lnTo>
                <a:lnTo>
                  <a:pt x="12118798" y="3751847"/>
                </a:lnTo>
                <a:lnTo>
                  <a:pt x="0" y="375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58559" y="952500"/>
            <a:ext cx="290497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00000"/>
                </a:solidFill>
                <a:latin typeface="Muli"/>
              </a:rPr>
              <a:t>Thêm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dữ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liệu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3009900"/>
            <a:ext cx="12626020" cy="2006092"/>
          </a:xfrm>
          <a:custGeom>
            <a:avLst/>
            <a:gdLst/>
            <a:ahLst/>
            <a:cxnLst/>
            <a:rect l="l" t="t" r="r" b="b"/>
            <a:pathLst>
              <a:path w="12626020" h="2006092">
                <a:moveTo>
                  <a:pt x="0" y="0"/>
                </a:moveTo>
                <a:lnTo>
                  <a:pt x="12626019" y="0"/>
                </a:lnTo>
                <a:lnTo>
                  <a:pt x="12626019" y="2006092"/>
                </a:lnTo>
                <a:lnTo>
                  <a:pt x="0" y="2006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" y="1257300"/>
            <a:ext cx="290497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uli"/>
              </a:rPr>
              <a:t>Thêm dữ liệu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76125" y="876300"/>
            <a:ext cx="35229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Tạo</a:t>
            </a:r>
            <a:r>
              <a:rPr lang="en-US" sz="3399" dirty="0">
                <a:solidFill>
                  <a:srgbClr val="000000"/>
                </a:solidFill>
                <a:latin typeface="Noto Serif Display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thủ</a:t>
            </a:r>
            <a:r>
              <a:rPr lang="en-US" sz="3399" dirty="0">
                <a:solidFill>
                  <a:srgbClr val="000000"/>
                </a:solidFill>
                <a:latin typeface="Noto Serif Display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tục</a:t>
            </a:r>
            <a:r>
              <a:rPr lang="en-US" sz="3399" dirty="0">
                <a:solidFill>
                  <a:srgbClr val="000000"/>
                </a:solidFill>
                <a:latin typeface="Noto Serif Display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sách</a:t>
            </a:r>
            <a:endParaRPr lang="en-US" sz="3399" dirty="0">
              <a:solidFill>
                <a:srgbClr val="000000"/>
              </a:solidFill>
              <a:latin typeface="Noto Serif Display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25" y="1638300"/>
            <a:ext cx="12785595" cy="719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43000" y="2095500"/>
            <a:ext cx="10009860" cy="3054234"/>
          </a:xfrm>
          <a:custGeom>
            <a:avLst/>
            <a:gdLst/>
            <a:ahLst/>
            <a:cxnLst/>
            <a:rect l="l" t="t" r="r" b="b"/>
            <a:pathLst>
              <a:path w="10009860" h="3054234">
                <a:moveTo>
                  <a:pt x="0" y="0"/>
                </a:moveTo>
                <a:lnTo>
                  <a:pt x="10009860" y="0"/>
                </a:lnTo>
                <a:lnTo>
                  <a:pt x="10009860" y="3054234"/>
                </a:lnTo>
                <a:lnTo>
                  <a:pt x="0" y="305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990600" y="723900"/>
            <a:ext cx="2010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Kết</a:t>
            </a:r>
            <a:r>
              <a:rPr lang="en-US" sz="4400" dirty="0" smtClean="0"/>
              <a:t> </a:t>
            </a:r>
            <a:r>
              <a:rPr lang="en-US" sz="4400" dirty="0" err="1"/>
              <a:t>Q</a:t>
            </a:r>
            <a:r>
              <a:rPr lang="en-US" sz="4400" dirty="0" err="1" smtClean="0"/>
              <a:t>uả</a:t>
            </a:r>
            <a:endParaRPr lang="vi-VN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638300"/>
            <a:ext cx="5933803" cy="5913164"/>
          </a:xfrm>
          <a:custGeom>
            <a:avLst/>
            <a:gdLst/>
            <a:ahLst/>
            <a:cxnLst/>
            <a:rect l="l" t="t" r="r" b="b"/>
            <a:pathLst>
              <a:path w="5933803" h="5913164">
                <a:moveTo>
                  <a:pt x="0" y="0"/>
                </a:moveTo>
                <a:lnTo>
                  <a:pt x="5933802" y="0"/>
                </a:lnTo>
                <a:lnTo>
                  <a:pt x="5933802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685800" y="571500"/>
            <a:ext cx="4417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cập</a:t>
            </a:r>
            <a:r>
              <a:rPr lang="en-US" sz="4000" dirty="0" smtClean="0"/>
              <a:t> </a:t>
            </a:r>
            <a:r>
              <a:rPr lang="en-US" sz="4000" dirty="0" err="1" smtClean="0"/>
              <a:t>nhật</a:t>
            </a:r>
            <a:endParaRPr lang="vi-V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252172"/>
            <a:ext cx="10515600" cy="2267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753100"/>
            <a:ext cx="9906859" cy="27983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15199" y="320814"/>
            <a:ext cx="2124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 dirty="0"/>
              <a:t>Cú pháp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5031063"/>
            <a:ext cx="183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Kết</a:t>
            </a:r>
            <a:r>
              <a:rPr lang="en-US" sz="4000" dirty="0" smtClean="0"/>
              <a:t> </a:t>
            </a:r>
            <a:r>
              <a:rPr lang="en-US" sz="4000" dirty="0" err="1"/>
              <a:t>Q</a:t>
            </a:r>
            <a:r>
              <a:rPr lang="en-US" sz="4000" dirty="0" err="1" smtClean="0"/>
              <a:t>uả</a:t>
            </a:r>
            <a:endParaRPr lang="vi-V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8201" y="495615"/>
            <a:ext cx="6247628" cy="5635360"/>
          </a:xfrm>
          <a:custGeom>
            <a:avLst/>
            <a:gdLst/>
            <a:ahLst/>
            <a:cxnLst/>
            <a:rect l="l" t="t" r="r" b="b"/>
            <a:pathLst>
              <a:path w="6247628" h="5635360">
                <a:moveTo>
                  <a:pt x="0" y="0"/>
                </a:moveTo>
                <a:lnTo>
                  <a:pt x="6247627" y="0"/>
                </a:lnTo>
                <a:lnTo>
                  <a:pt x="6247627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8201" y="6130975"/>
            <a:ext cx="6247628" cy="952861"/>
          </a:xfrm>
          <a:custGeom>
            <a:avLst/>
            <a:gdLst/>
            <a:ahLst/>
            <a:cxnLst/>
            <a:rect l="l" t="t" r="r" b="b"/>
            <a:pathLst>
              <a:path w="6247628" h="952861">
                <a:moveTo>
                  <a:pt x="0" y="0"/>
                </a:moveTo>
                <a:lnTo>
                  <a:pt x="6247627" y="0"/>
                </a:lnTo>
                <a:lnTo>
                  <a:pt x="6247627" y="952861"/>
                </a:lnTo>
                <a:lnTo>
                  <a:pt x="0" y="95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0" b="-19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5771" y="7628426"/>
            <a:ext cx="9879582" cy="2098527"/>
          </a:xfrm>
          <a:custGeom>
            <a:avLst/>
            <a:gdLst/>
            <a:ahLst/>
            <a:cxnLst/>
            <a:rect l="l" t="t" r="r" b="b"/>
            <a:pathLst>
              <a:path w="9879582" h="2098527">
                <a:moveTo>
                  <a:pt x="0" y="0"/>
                </a:moveTo>
                <a:lnTo>
                  <a:pt x="9879582" y="0"/>
                </a:lnTo>
                <a:lnTo>
                  <a:pt x="9879582" y="2098527"/>
                </a:lnTo>
                <a:lnTo>
                  <a:pt x="0" y="2098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228600" y="800100"/>
            <a:ext cx="3425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Tạo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thủ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tục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xóa</a:t>
            </a:r>
            <a:endParaRPr lang="vi-V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" y="1438970"/>
            <a:ext cx="11084353" cy="5111202"/>
          </a:xfrm>
          <a:custGeom>
            <a:avLst/>
            <a:gdLst/>
            <a:ahLst/>
            <a:cxnLst/>
            <a:rect l="l" t="t" r="r" b="b"/>
            <a:pathLst>
              <a:path w="11084353" h="5111202">
                <a:moveTo>
                  <a:pt x="0" y="0"/>
                </a:moveTo>
                <a:lnTo>
                  <a:pt x="11084353" y="0"/>
                </a:lnTo>
                <a:lnTo>
                  <a:pt x="11084353" y="5111202"/>
                </a:lnTo>
                <a:lnTo>
                  <a:pt x="0" y="51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143000" y="731084"/>
            <a:ext cx="5493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hàm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tìm</a:t>
            </a:r>
            <a:r>
              <a:rPr lang="en-US" sz="4000" dirty="0" smtClean="0"/>
              <a:t> </a:t>
            </a:r>
            <a:r>
              <a:rPr lang="en-US" sz="4000" dirty="0" err="1" smtClean="0"/>
              <a:t>kiếm</a:t>
            </a:r>
            <a:endParaRPr lang="vi-VN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258058"/>
            <a:ext cx="9562390" cy="1732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47446" y="1722916"/>
            <a:ext cx="151931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3575" y="14542"/>
            <a:ext cx="590082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"/>
              </a:rPr>
              <a:t>Ý </a:t>
            </a:r>
            <a:r>
              <a:rPr lang="en-US" sz="9200" dirty="0" err="1">
                <a:solidFill>
                  <a:srgbClr val="000000"/>
                </a:solidFill>
                <a:latin typeface="Noto Sans"/>
              </a:rPr>
              <a:t>TƯỞNG</a:t>
            </a:r>
            <a:endParaRPr lang="en-US" sz="9200" dirty="0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6990" y="1788565"/>
            <a:ext cx="11999903" cy="3977045"/>
          </a:xfrm>
          <a:custGeom>
            <a:avLst/>
            <a:gdLst/>
            <a:ahLst/>
            <a:cxnLst/>
            <a:rect l="l" t="t" r="r" b="b"/>
            <a:pathLst>
              <a:path w="11999903" h="3977045">
                <a:moveTo>
                  <a:pt x="0" y="0"/>
                </a:moveTo>
                <a:lnTo>
                  <a:pt x="11999903" y="0"/>
                </a:lnTo>
                <a:lnTo>
                  <a:pt x="11999903" y="3977046"/>
                </a:lnTo>
                <a:lnTo>
                  <a:pt x="0" y="397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3000" y="880723"/>
            <a:ext cx="10058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Tạo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hàn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thủ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thục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them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thông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tin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thanh</a:t>
            </a:r>
            <a:r>
              <a:rPr lang="en-US" sz="3399" dirty="0" smtClean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Noto Serif Display"/>
              </a:rPr>
              <a:t>viên</a:t>
            </a:r>
            <a:endParaRPr lang="en-US" sz="3399" dirty="0">
              <a:solidFill>
                <a:srgbClr val="000000"/>
              </a:solidFill>
              <a:latin typeface="Noto Serif Displ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90" y="6057899"/>
            <a:ext cx="12321084" cy="2249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1" y="198169"/>
            <a:ext cx="9220200" cy="5399727"/>
          </a:xfrm>
          <a:custGeom>
            <a:avLst/>
            <a:gdLst/>
            <a:ahLst/>
            <a:cxnLst/>
            <a:rect l="l" t="t" r="r" b="b"/>
            <a:pathLst>
              <a:path w="11596665" h="6353629">
                <a:moveTo>
                  <a:pt x="0" y="0"/>
                </a:moveTo>
                <a:lnTo>
                  <a:pt x="11596665" y="0"/>
                </a:lnTo>
                <a:lnTo>
                  <a:pt x="11596665" y="6353630"/>
                </a:lnTo>
                <a:lnTo>
                  <a:pt x="0" y="63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905500"/>
            <a:ext cx="12229636" cy="2048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181100"/>
            <a:ext cx="8212183" cy="226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6787" y="1104900"/>
            <a:ext cx="11003541" cy="4330025"/>
          </a:xfrm>
          <a:custGeom>
            <a:avLst/>
            <a:gdLst/>
            <a:ahLst/>
            <a:cxnLst/>
            <a:rect l="l" t="t" r="r" b="b"/>
            <a:pathLst>
              <a:path w="11003541" h="4330025">
                <a:moveTo>
                  <a:pt x="0" y="0"/>
                </a:moveTo>
                <a:lnTo>
                  <a:pt x="11003541" y="0"/>
                </a:lnTo>
                <a:lnTo>
                  <a:pt x="11003541" y="4330025"/>
                </a:lnTo>
                <a:lnTo>
                  <a:pt x="0" y="433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0736" y="6111733"/>
            <a:ext cx="11227204" cy="2473791"/>
          </a:xfrm>
          <a:custGeom>
            <a:avLst/>
            <a:gdLst/>
            <a:ahLst/>
            <a:cxnLst/>
            <a:rect l="l" t="t" r="r" b="b"/>
            <a:pathLst>
              <a:path w="11227204" h="2473791">
                <a:moveTo>
                  <a:pt x="0" y="0"/>
                </a:moveTo>
                <a:lnTo>
                  <a:pt x="11227204" y="0"/>
                </a:lnTo>
                <a:lnTo>
                  <a:pt x="11227204" y="2473791"/>
                </a:lnTo>
                <a:lnTo>
                  <a:pt x="0" y="2473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" y="1257300"/>
            <a:ext cx="12084652" cy="2716531"/>
          </a:xfrm>
          <a:custGeom>
            <a:avLst/>
            <a:gdLst/>
            <a:ahLst/>
            <a:cxnLst/>
            <a:rect l="l" t="t" r="r" b="b"/>
            <a:pathLst>
              <a:path w="12084652" h="2716531">
                <a:moveTo>
                  <a:pt x="0" y="0"/>
                </a:moveTo>
                <a:lnTo>
                  <a:pt x="12084653" y="0"/>
                </a:lnTo>
                <a:lnTo>
                  <a:pt x="12084653" y="2716531"/>
                </a:lnTo>
                <a:lnTo>
                  <a:pt x="0" y="2716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" y="4533900"/>
            <a:ext cx="9826451" cy="1038175"/>
          </a:xfrm>
          <a:custGeom>
            <a:avLst/>
            <a:gdLst/>
            <a:ahLst/>
            <a:cxnLst/>
            <a:rect l="l" t="t" r="r" b="b"/>
            <a:pathLst>
              <a:path w="9826451" h="1038175">
                <a:moveTo>
                  <a:pt x="0" y="0"/>
                </a:moveTo>
                <a:lnTo>
                  <a:pt x="9826451" y="0"/>
                </a:lnTo>
                <a:lnTo>
                  <a:pt x="9826451" y="1038176"/>
                </a:lnTo>
                <a:lnTo>
                  <a:pt x="0" y="103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245352" y="324509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hàm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tìm</a:t>
            </a:r>
            <a:r>
              <a:rPr lang="en-US" sz="4000" dirty="0" smtClean="0"/>
              <a:t> </a:t>
            </a:r>
            <a:r>
              <a:rPr lang="en-US" sz="4000" dirty="0" err="1" smtClean="0"/>
              <a:t>kiém</a:t>
            </a:r>
            <a:endParaRPr lang="vi-V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1800" y="1257300"/>
            <a:ext cx="12130887" cy="6252921"/>
          </a:xfrm>
          <a:custGeom>
            <a:avLst/>
            <a:gdLst/>
            <a:ahLst/>
            <a:cxnLst/>
            <a:rect l="l" t="t" r="r" b="b"/>
            <a:pathLst>
              <a:path w="12130887" h="6252921">
                <a:moveTo>
                  <a:pt x="0" y="0"/>
                </a:moveTo>
                <a:lnTo>
                  <a:pt x="12130886" y="0"/>
                </a:lnTo>
                <a:lnTo>
                  <a:pt x="12130886" y="6252921"/>
                </a:lnTo>
                <a:lnTo>
                  <a:pt x="0" y="6252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80509" y="7646126"/>
            <a:ext cx="10395798" cy="2125108"/>
          </a:xfrm>
          <a:custGeom>
            <a:avLst/>
            <a:gdLst/>
            <a:ahLst/>
            <a:cxnLst/>
            <a:rect l="l" t="t" r="r" b="b"/>
            <a:pathLst>
              <a:path w="10395798" h="2125108">
                <a:moveTo>
                  <a:pt x="0" y="0"/>
                </a:moveTo>
                <a:lnTo>
                  <a:pt x="10395798" y="0"/>
                </a:lnTo>
                <a:lnTo>
                  <a:pt x="10395798" y="2125108"/>
                </a:lnTo>
                <a:lnTo>
                  <a:pt x="0" y="2125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2819400" y="401535"/>
            <a:ext cx="715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hàm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thêm</a:t>
            </a:r>
            <a:r>
              <a:rPr lang="en-US" sz="4000" dirty="0" smtClean="0"/>
              <a:t> </a:t>
            </a:r>
            <a:r>
              <a:rPr lang="en-US" sz="4000" dirty="0" err="1" smtClean="0"/>
              <a:t>mượn</a:t>
            </a:r>
            <a:r>
              <a:rPr lang="en-US" sz="4000" dirty="0" smtClean="0"/>
              <a:t> </a:t>
            </a:r>
            <a:r>
              <a:rPr lang="en-US" sz="4000" dirty="0" err="1" smtClean="0"/>
              <a:t>sách</a:t>
            </a:r>
            <a:endParaRPr lang="vi-V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3569" y="677184"/>
            <a:ext cx="12404873" cy="3284241"/>
          </a:xfrm>
          <a:custGeom>
            <a:avLst/>
            <a:gdLst/>
            <a:ahLst/>
            <a:cxnLst/>
            <a:rect l="l" t="t" r="r" b="b"/>
            <a:pathLst>
              <a:path w="12404873" h="3284241">
                <a:moveTo>
                  <a:pt x="0" y="0"/>
                </a:moveTo>
                <a:lnTo>
                  <a:pt x="12404873" y="0"/>
                </a:lnTo>
                <a:lnTo>
                  <a:pt x="12404873" y="3284241"/>
                </a:lnTo>
                <a:lnTo>
                  <a:pt x="0" y="3284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0765" y="4283257"/>
            <a:ext cx="10761598" cy="2824920"/>
          </a:xfrm>
          <a:custGeom>
            <a:avLst/>
            <a:gdLst/>
            <a:ahLst/>
            <a:cxnLst/>
            <a:rect l="l" t="t" r="r" b="b"/>
            <a:pathLst>
              <a:path w="10761598" h="2824920">
                <a:moveTo>
                  <a:pt x="0" y="0"/>
                </a:moveTo>
                <a:lnTo>
                  <a:pt x="10761599" y="0"/>
                </a:lnTo>
                <a:lnTo>
                  <a:pt x="10761599" y="2824920"/>
                </a:lnTo>
                <a:lnTo>
                  <a:pt x="0" y="282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34098" y="7432027"/>
            <a:ext cx="10128266" cy="2420592"/>
          </a:xfrm>
          <a:custGeom>
            <a:avLst/>
            <a:gdLst/>
            <a:ahLst/>
            <a:cxnLst/>
            <a:rect l="l" t="t" r="r" b="b"/>
            <a:pathLst>
              <a:path w="10128266" h="2420592">
                <a:moveTo>
                  <a:pt x="0" y="0"/>
                </a:moveTo>
                <a:lnTo>
                  <a:pt x="10128266" y="0"/>
                </a:lnTo>
                <a:lnTo>
                  <a:pt x="10128266" y="2420592"/>
                </a:lnTo>
                <a:lnTo>
                  <a:pt x="0" y="242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9102" y="1028700"/>
            <a:ext cx="10165690" cy="3953324"/>
          </a:xfrm>
          <a:custGeom>
            <a:avLst/>
            <a:gdLst/>
            <a:ahLst/>
            <a:cxnLst/>
            <a:rect l="l" t="t" r="r" b="b"/>
            <a:pathLst>
              <a:path w="10165690" h="3953324">
                <a:moveTo>
                  <a:pt x="0" y="0"/>
                </a:moveTo>
                <a:lnTo>
                  <a:pt x="10165690" y="0"/>
                </a:lnTo>
                <a:lnTo>
                  <a:pt x="10165690" y="3953324"/>
                </a:lnTo>
                <a:lnTo>
                  <a:pt x="0" y="3953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79102" y="5795173"/>
            <a:ext cx="10284231" cy="1956999"/>
          </a:xfrm>
          <a:custGeom>
            <a:avLst/>
            <a:gdLst/>
            <a:ahLst/>
            <a:cxnLst/>
            <a:rect l="l" t="t" r="r" b="b"/>
            <a:pathLst>
              <a:path w="10284231" h="1956999">
                <a:moveTo>
                  <a:pt x="0" y="0"/>
                </a:moveTo>
                <a:lnTo>
                  <a:pt x="10284231" y="0"/>
                </a:lnTo>
                <a:lnTo>
                  <a:pt x="10284231" y="1956999"/>
                </a:lnTo>
                <a:lnTo>
                  <a:pt x="0" y="195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2272" y="1028700"/>
            <a:ext cx="8550128" cy="5114799"/>
          </a:xfrm>
          <a:custGeom>
            <a:avLst/>
            <a:gdLst/>
            <a:ahLst/>
            <a:cxnLst/>
            <a:rect l="l" t="t" r="r" b="b"/>
            <a:pathLst>
              <a:path w="8550128" h="5114799">
                <a:moveTo>
                  <a:pt x="0" y="0"/>
                </a:moveTo>
                <a:lnTo>
                  <a:pt x="8550128" y="0"/>
                </a:lnTo>
                <a:lnTo>
                  <a:pt x="8550128" y="5114799"/>
                </a:lnTo>
                <a:lnTo>
                  <a:pt x="0" y="511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21557" y="7129180"/>
            <a:ext cx="10182225" cy="1329923"/>
          </a:xfrm>
          <a:custGeom>
            <a:avLst/>
            <a:gdLst/>
            <a:ahLst/>
            <a:cxnLst/>
            <a:rect l="l" t="t" r="r" b="b"/>
            <a:pathLst>
              <a:path w="10182225" h="1329923">
                <a:moveTo>
                  <a:pt x="0" y="0"/>
                </a:moveTo>
                <a:lnTo>
                  <a:pt x="10182225" y="0"/>
                </a:lnTo>
                <a:lnTo>
                  <a:pt x="10182225" y="1329924"/>
                </a:lnTo>
                <a:lnTo>
                  <a:pt x="0" y="132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7339" y="461575"/>
            <a:ext cx="9917332" cy="5608774"/>
          </a:xfrm>
          <a:custGeom>
            <a:avLst/>
            <a:gdLst/>
            <a:ahLst/>
            <a:cxnLst/>
            <a:rect l="l" t="t" r="r" b="b"/>
            <a:pathLst>
              <a:path w="9917332" h="5608774">
                <a:moveTo>
                  <a:pt x="0" y="0"/>
                </a:moveTo>
                <a:lnTo>
                  <a:pt x="9917332" y="0"/>
                </a:lnTo>
                <a:lnTo>
                  <a:pt x="9917332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2487" y="1777745"/>
            <a:ext cx="12022590" cy="6352846"/>
          </a:xfrm>
          <a:custGeom>
            <a:avLst/>
            <a:gdLst/>
            <a:ahLst/>
            <a:cxnLst/>
            <a:rect l="l" t="t" r="r" b="b"/>
            <a:pathLst>
              <a:path w="12022590" h="6352846">
                <a:moveTo>
                  <a:pt x="0" y="0"/>
                </a:moveTo>
                <a:lnTo>
                  <a:pt x="12022590" y="0"/>
                </a:lnTo>
                <a:lnTo>
                  <a:pt x="12022590" y="6352846"/>
                </a:lnTo>
                <a:lnTo>
                  <a:pt x="0" y="635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800100"/>
            <a:ext cx="1261823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2463" y="2520684"/>
            <a:ext cx="8667747" cy="4993191"/>
          </a:xfrm>
          <a:custGeom>
            <a:avLst/>
            <a:gdLst/>
            <a:ahLst/>
            <a:cxnLst/>
            <a:rect l="l" t="t" r="r" b="b"/>
            <a:pathLst>
              <a:path w="8667747" h="4993191">
                <a:moveTo>
                  <a:pt x="0" y="0"/>
                </a:moveTo>
                <a:lnTo>
                  <a:pt x="8667747" y="0"/>
                </a:lnTo>
                <a:lnTo>
                  <a:pt x="8667747" y="4993190"/>
                </a:lnTo>
                <a:lnTo>
                  <a:pt x="0" y="499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11" b="-121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1605" y="1028700"/>
            <a:ext cx="12797040" cy="3971495"/>
          </a:xfrm>
          <a:custGeom>
            <a:avLst/>
            <a:gdLst/>
            <a:ahLst/>
            <a:cxnLst/>
            <a:rect l="l" t="t" r="r" b="b"/>
            <a:pathLst>
              <a:path w="12797040" h="3971495">
                <a:moveTo>
                  <a:pt x="0" y="0"/>
                </a:moveTo>
                <a:lnTo>
                  <a:pt x="12797040" y="0"/>
                </a:lnTo>
                <a:lnTo>
                  <a:pt x="12797040" y="3971495"/>
                </a:lnTo>
                <a:lnTo>
                  <a:pt x="0" y="397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51605" y="6212664"/>
            <a:ext cx="10268064" cy="2531851"/>
          </a:xfrm>
          <a:custGeom>
            <a:avLst/>
            <a:gdLst/>
            <a:ahLst/>
            <a:cxnLst/>
            <a:rect l="l" t="t" r="r" b="b"/>
            <a:pathLst>
              <a:path w="10268064" h="2531851">
                <a:moveTo>
                  <a:pt x="0" y="0"/>
                </a:moveTo>
                <a:lnTo>
                  <a:pt x="10268063" y="0"/>
                </a:lnTo>
                <a:lnTo>
                  <a:pt x="10268063" y="2531851"/>
                </a:lnTo>
                <a:lnTo>
                  <a:pt x="0" y="2531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8255" y="331405"/>
            <a:ext cx="10743495" cy="5143342"/>
          </a:xfrm>
          <a:custGeom>
            <a:avLst/>
            <a:gdLst/>
            <a:ahLst/>
            <a:cxnLst/>
            <a:rect l="l" t="t" r="r" b="b"/>
            <a:pathLst>
              <a:path w="10743495" h="5143342">
                <a:moveTo>
                  <a:pt x="0" y="0"/>
                </a:moveTo>
                <a:lnTo>
                  <a:pt x="10743495" y="0"/>
                </a:lnTo>
                <a:lnTo>
                  <a:pt x="10743495" y="5143343"/>
                </a:lnTo>
                <a:lnTo>
                  <a:pt x="0" y="5143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9587" y="5791334"/>
            <a:ext cx="8800832" cy="4068726"/>
          </a:xfrm>
          <a:custGeom>
            <a:avLst/>
            <a:gdLst/>
            <a:ahLst/>
            <a:cxnLst/>
            <a:rect l="l" t="t" r="r" b="b"/>
            <a:pathLst>
              <a:path w="8800832" h="4068726">
                <a:moveTo>
                  <a:pt x="0" y="0"/>
                </a:moveTo>
                <a:lnTo>
                  <a:pt x="8800831" y="0"/>
                </a:lnTo>
                <a:lnTo>
                  <a:pt x="8800831" y="4068726"/>
                </a:lnTo>
                <a:lnTo>
                  <a:pt x="0" y="406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40000"/>
            <a:ext cx="1366794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1104900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đăng</a:t>
            </a:r>
            <a:r>
              <a:rPr lang="en-US" sz="4000" dirty="0" smtClean="0"/>
              <a:t> </a:t>
            </a:r>
            <a:r>
              <a:rPr lang="en-US" sz="4000" dirty="0" err="1" smtClean="0"/>
              <a:t>nhập</a:t>
            </a:r>
            <a:endParaRPr lang="vi-VN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7048500"/>
            <a:ext cx="7533333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5000" y="1104900"/>
            <a:ext cx="5832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Tạo</a:t>
            </a:r>
            <a:r>
              <a:rPr lang="en-US" sz="4000" dirty="0" smtClean="0"/>
              <a:t> </a:t>
            </a:r>
            <a:r>
              <a:rPr lang="en-US" sz="4000" dirty="0" err="1" smtClean="0"/>
              <a:t>thủ</a:t>
            </a:r>
            <a:r>
              <a:rPr lang="en-US" sz="4000" dirty="0" smtClean="0"/>
              <a:t> </a:t>
            </a:r>
            <a:r>
              <a:rPr lang="en-US" sz="4000" dirty="0" err="1" smtClean="0"/>
              <a:t>tục</a:t>
            </a:r>
            <a:r>
              <a:rPr lang="en-US" sz="4000" dirty="0" smtClean="0"/>
              <a:t> </a:t>
            </a:r>
            <a:r>
              <a:rPr lang="en-US" sz="4000" dirty="0" err="1" smtClean="0"/>
              <a:t>Quên</a:t>
            </a:r>
            <a:r>
              <a:rPr lang="en-US" sz="4000" dirty="0" smtClean="0"/>
              <a:t> </a:t>
            </a:r>
            <a:r>
              <a:rPr lang="en-US" sz="4000" dirty="0" err="1" smtClean="0"/>
              <a:t>mật</a:t>
            </a:r>
            <a:r>
              <a:rPr lang="en-US" sz="4000" dirty="0" smtClean="0"/>
              <a:t> </a:t>
            </a:r>
            <a:r>
              <a:rPr lang="en-US" sz="4000" dirty="0" err="1" smtClean="0"/>
              <a:t>khẩu</a:t>
            </a:r>
            <a:endParaRPr lang="vi-VN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581"/>
            <a:ext cx="7733333" cy="438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94" y="7277100"/>
            <a:ext cx="3352381" cy="11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1" y="7216048"/>
            <a:ext cx="13067258" cy="14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1449" y="150023"/>
            <a:ext cx="10352039" cy="8211960"/>
            <a:chOff x="281649" y="1648747"/>
            <a:chExt cx="13802719" cy="10949279"/>
          </a:xfrm>
        </p:grpSpPr>
        <p:sp>
          <p:nvSpPr>
            <p:cNvPr id="3" name="TextBox 3"/>
            <p:cNvSpPr txBox="1"/>
            <p:nvPr/>
          </p:nvSpPr>
          <p:spPr>
            <a:xfrm>
              <a:off x="281649" y="1648747"/>
              <a:ext cx="13634597" cy="3471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56"/>
                </a:lnSpc>
                <a:spcBef>
                  <a:spcPct val="0"/>
                </a:spcBef>
              </a:pPr>
              <a:r>
                <a:rPr lang="en-US" sz="20256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Cảm</a:t>
              </a:r>
              <a:r>
                <a:rPr lang="en-US" sz="20256" dirty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20256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ơn</a:t>
              </a:r>
              <a:endParaRPr lang="en-US" sz="20256" dirty="0">
                <a:solidFill>
                  <a:srgbClr val="F6F3E4"/>
                </a:solidFill>
                <a:latin typeface="Bahnschrift SemiBold SemiConden" panose="020B050204020402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49850" y="4852316"/>
              <a:ext cx="12434518" cy="774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11"/>
                </a:lnSpc>
                <a:spcBef>
                  <a:spcPct val="0"/>
                </a:spcBef>
              </a:pPr>
              <a:r>
                <a:rPr lang="en-US" sz="15111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Mọi</a:t>
              </a:r>
              <a:r>
                <a:rPr lang="en-US" sz="15111" dirty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15111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người</a:t>
              </a:r>
              <a:r>
                <a:rPr lang="en-US" sz="15111" dirty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15111" dirty="0" err="1" smtClean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đã</a:t>
              </a:r>
              <a:r>
                <a:rPr lang="en-US" sz="15111" dirty="0" smtClean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15111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nắng</a:t>
              </a:r>
              <a:r>
                <a:rPr lang="en-US" sz="15111" dirty="0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15111" dirty="0" err="1">
                  <a:solidFill>
                    <a:srgbClr val="F6F3E4"/>
                  </a:solidFill>
                  <a:latin typeface="Bahnschrift SemiBold SemiConden" panose="020B0502040204020203" pitchFamily="34" charset="0"/>
                </a:rPr>
                <a:t>nghe</a:t>
              </a:r>
              <a:endParaRPr lang="en-US" sz="15111" dirty="0">
                <a:solidFill>
                  <a:srgbClr val="F6F3E4"/>
                </a:solidFill>
                <a:latin typeface="Bahnschrift SemiBold SemiConden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77280" y="705167"/>
            <a:ext cx="298512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Bảng</a:t>
            </a:r>
            <a:r>
              <a:rPr lang="en-US" sz="3399" dirty="0">
                <a:solidFill>
                  <a:srgbClr val="000000"/>
                </a:solidFill>
                <a:latin typeface="Noto Serif Display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 Bold"/>
              </a:rPr>
              <a:t>sách</a:t>
            </a:r>
            <a:endParaRPr lang="en-US" sz="3399" dirty="0">
              <a:solidFill>
                <a:srgbClr val="000000"/>
              </a:solidFill>
              <a:latin typeface="Noto Serif Display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85900"/>
            <a:ext cx="9067800" cy="702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7467" y="962025"/>
            <a:ext cx="450517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00000"/>
                </a:solidFill>
                <a:latin typeface="Muli"/>
              </a:rPr>
              <a:t>Bảng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Thẻ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thành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viên</a:t>
            </a:r>
            <a:endParaRPr lang="en-US" sz="3699" dirty="0">
              <a:solidFill>
                <a:srgbClr val="000000"/>
              </a:solidFill>
              <a:latin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67" y="1866900"/>
            <a:ext cx="10439400" cy="6774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1071681"/>
            <a:ext cx="3487034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00000"/>
                </a:solidFill>
                <a:latin typeface="Muli"/>
              </a:rPr>
              <a:t>Bảng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mượn</a:t>
            </a:r>
            <a:r>
              <a:rPr lang="en-US" sz="3699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Muli"/>
              </a:rPr>
              <a:t>sách</a:t>
            </a:r>
            <a:endParaRPr lang="en-US" sz="3699" dirty="0">
              <a:solidFill>
                <a:srgbClr val="000000"/>
              </a:solidFill>
              <a:latin typeface="Mul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91" y="2705100"/>
            <a:ext cx="14027858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723900"/>
            <a:ext cx="2753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Bảng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trả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sách</a:t>
            </a:r>
            <a:endParaRPr lang="en-US" sz="3399" dirty="0">
              <a:solidFill>
                <a:srgbClr val="000000"/>
              </a:solidFill>
              <a:latin typeface="Noto Serif Displ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19300"/>
            <a:ext cx="11804740" cy="4709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3000" y="419100"/>
            <a:ext cx="25276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erif Display"/>
              </a:rPr>
              <a:t>Bảng</a:t>
            </a: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 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6" y="1333500"/>
            <a:ext cx="11010361" cy="7682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00" y="876300"/>
            <a:ext cx="14138525" cy="8499130"/>
          </a:xfrm>
          <a:custGeom>
            <a:avLst/>
            <a:gdLst/>
            <a:ahLst/>
            <a:cxnLst/>
            <a:rect l="l" t="t" r="r" b="b"/>
            <a:pathLst>
              <a:path w="14138525" h="8499130">
                <a:moveTo>
                  <a:pt x="0" y="0"/>
                </a:moveTo>
                <a:lnTo>
                  <a:pt x="14138525" y="0"/>
                </a:lnTo>
                <a:lnTo>
                  <a:pt x="14138525" y="8499130"/>
                </a:lnTo>
                <a:lnTo>
                  <a:pt x="0" y="849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108</Words>
  <Application>Microsoft Office PowerPoint</Application>
  <PresentationFormat>Custom</PresentationFormat>
  <Paragraphs>27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Saira ExtraCondensed</vt:lpstr>
      <vt:lpstr>Muli</vt:lpstr>
      <vt:lpstr>Noto Serif Display Bold</vt:lpstr>
      <vt:lpstr>Arial</vt:lpstr>
      <vt:lpstr>Bahnschrift SemiBold SemiConden</vt:lpstr>
      <vt:lpstr>Noto Sans</vt:lpstr>
      <vt:lpstr>Calibri</vt:lpstr>
      <vt:lpstr>Noto Serif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Kế hoạch Dự án</dc:title>
  <cp:lastModifiedBy>nguyentiendatr2k34@gmail.com</cp:lastModifiedBy>
  <cp:revision>13</cp:revision>
  <dcterms:created xsi:type="dcterms:W3CDTF">2006-08-16T00:00:00Z</dcterms:created>
  <dcterms:modified xsi:type="dcterms:W3CDTF">2023-07-16T13:59:34Z</dcterms:modified>
  <dc:identifier>DAFogS4mdig</dc:identifier>
</cp:coreProperties>
</file>